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Relationship Id="rId4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Animation Notes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For Quiz</a:t>
            </a:r>
            <a:endParaRPr sz="3200"/>
          </a:p>
          <a:p>
            <a:pPr lvl="0">
              <a:defRPr sz="1800"/>
            </a:pPr>
            <a:r>
              <a:rPr sz="3200"/>
              <a:t>25 points today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3009019" y="939800"/>
            <a:ext cx="478966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/>
            </a:pPr>
            <a:r>
              <a:rPr b="1" sz="3600" u="sng"/>
              <a:t>What are Keyframes?</a:t>
            </a:r>
          </a:p>
        </p:txBody>
      </p:sp>
      <p:sp>
        <p:nvSpPr>
          <p:cNvPr id="72" name="Shape 72"/>
          <p:cNvSpPr/>
          <p:nvPr/>
        </p:nvSpPr>
        <p:spPr>
          <a:xfrm>
            <a:off x="-208930" y="2533646"/>
            <a:ext cx="12851160" cy="2286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A key frame in animation and filmmaking is a drawing that defines the starting and ending points</a:t>
            </a:r>
            <a:r>
              <a:rPr sz="3600"/>
              <a:t> of any smooth transition. The drawings are called "frames" because their position in time is measured in frames on a strip of film. </a:t>
            </a:r>
          </a:p>
        </p:txBody>
      </p:sp>
      <p:pic>
        <p:nvPicPr>
          <p:cNvPr id="73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9599" y="5664497"/>
            <a:ext cx="5702301" cy="342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2266838" y="1396999"/>
            <a:ext cx="6401024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400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/>
            </a:pPr>
            <a:r>
              <a:rPr b="1" sz="5400" u="sng"/>
              <a:t>What is animation?</a:t>
            </a:r>
          </a:p>
        </p:txBody>
      </p:sp>
      <p:sp>
        <p:nvSpPr>
          <p:cNvPr id="36" name="Shape 36"/>
          <p:cNvSpPr/>
          <p:nvPr/>
        </p:nvSpPr>
        <p:spPr>
          <a:xfrm>
            <a:off x="188214" y="3549650"/>
            <a:ext cx="11777473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The technique of photographing successive drawings or positions of puppets or models to create </a:t>
            </a:r>
            <a:endParaRPr sz="3600"/>
          </a:p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an illusion of movement when the </a:t>
            </a:r>
            <a:endParaRPr b="1" sz="3600" u="sng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movie is shown as a sequence.</a:t>
            </a:r>
          </a:p>
        </p:txBody>
      </p:sp>
      <p:pic>
        <p:nvPicPr>
          <p:cNvPr id="37" name="pasted-image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22242" y="6456064"/>
            <a:ext cx="2540001" cy="254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950776" y="755650"/>
            <a:ext cx="954114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Name 3 of DISNEYʻS 12 Basic Principles of</a:t>
            </a:r>
            <a:endParaRPr b="1" sz="3600" u="sng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Animation</a:t>
            </a:r>
          </a:p>
        </p:txBody>
      </p:sp>
      <p:sp>
        <p:nvSpPr>
          <p:cNvPr id="40" name="Shape 40"/>
          <p:cNvSpPr/>
          <p:nvPr/>
        </p:nvSpPr>
        <p:spPr>
          <a:xfrm>
            <a:off x="1432890" y="2031999"/>
            <a:ext cx="9327952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The 12 Principles of Animation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1 Squash and stretch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2 Anticipation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3 Staging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4 Straight Ahead Action and Pose to Pose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5 Follow Through and Overlapping Action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6 Slow In and Slow Out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7 Arc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8 Secondary Action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9 Timing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10 Exaggeration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11 Solid drawing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12 Appeal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323207" y="507999"/>
            <a:ext cx="8117087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Who was Eadward Muybridge 1878?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What is he known for in animation?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2551379" y="1746250"/>
            <a:ext cx="7076542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Known for his pioneering work </a:t>
            </a:r>
            <a:br>
              <a:rPr sz="3600"/>
            </a:br>
            <a:r>
              <a:rPr sz="3600"/>
              <a:t>in photographic studies of motion,</a:t>
            </a:r>
          </a:p>
        </p:txBody>
      </p:sp>
      <p:pic>
        <p:nvPicPr>
          <p:cNvPr id="44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00" y="1016930"/>
            <a:ext cx="1817872" cy="26524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971550" y="3771899"/>
            <a:ext cx="10515601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Between 1878 and 1884, Muybridge perfected his</a:t>
            </a:r>
            <a:endParaRPr sz="3600"/>
          </a:p>
          <a:p>
            <a:pPr lvl="0">
              <a:defRPr sz="1800"/>
            </a:pPr>
            <a:r>
              <a:rPr sz="3600"/>
              <a:t>method of photographing horses in motion, </a:t>
            </a:r>
            <a:br>
              <a:rPr sz="3600"/>
            </a:br>
            <a:r>
              <a:rPr sz="3600"/>
              <a:t>proving that they do have all four hooves </a:t>
            </a:r>
            <a:br>
              <a:rPr sz="3600"/>
            </a:br>
            <a:r>
              <a:rPr sz="3600"/>
              <a:t>off the ground during </a:t>
            </a:r>
            <a:br>
              <a:rPr sz="3600"/>
            </a:br>
            <a:r>
              <a:rPr sz="3600"/>
              <a:t>their running stride.</a:t>
            </a:r>
          </a:p>
        </p:txBody>
      </p:sp>
      <p:pic>
        <p:nvPicPr>
          <p:cNvPr id="46" name="pasted-image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92934" y="7435850"/>
            <a:ext cx="2794001" cy="1892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asted-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09631" y="7231409"/>
            <a:ext cx="2794001" cy="1727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018407" y="361950"/>
            <a:ext cx="811708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600"/>
              <a:t>Who was Eadward Muybridge 1878?</a:t>
            </a:r>
            <a:endParaRPr b="1" sz="3600"/>
          </a:p>
        </p:txBody>
      </p:sp>
      <p:sp>
        <p:nvSpPr>
          <p:cNvPr id="50" name="Shape 50"/>
          <p:cNvSpPr/>
          <p:nvPr/>
        </p:nvSpPr>
        <p:spPr>
          <a:xfrm>
            <a:off x="3085591" y="1003300"/>
            <a:ext cx="577951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600"/>
              <a:t>What is a Zoopraxiscope?</a:t>
            </a:r>
          </a:p>
        </p:txBody>
      </p:sp>
      <p:sp>
        <p:nvSpPr>
          <p:cNvPr id="51" name="Shape 51"/>
          <p:cNvSpPr/>
          <p:nvPr/>
        </p:nvSpPr>
        <p:spPr>
          <a:xfrm>
            <a:off x="-197003" y="1885946"/>
            <a:ext cx="12954306" cy="556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The zoopraxiscope is an early </a:t>
            </a:r>
            <a:endParaRPr sz="3600"/>
          </a:p>
          <a:p>
            <a:pPr lvl="0">
              <a:defRPr sz="1800"/>
            </a:pPr>
            <a:r>
              <a:rPr sz="3600"/>
              <a:t>device for displaying motion pictures. </a:t>
            </a:r>
            <a:endParaRPr sz="3600"/>
          </a:p>
          <a:p>
            <a:pPr lvl="0">
              <a:defRPr sz="1800"/>
            </a:pPr>
            <a:r>
              <a:rPr sz="3600"/>
              <a:t>Created by photographic pioneer Eadweard Muybridge in 1879, </a:t>
            </a: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it may be considered the first movie projector.</a:t>
            </a:r>
            <a:r>
              <a:rPr sz="3600"/>
              <a:t> The zoopraxiscope projected images from rotating glass disks in rapid succession to give the impression of motion. The stop-motion images were initially painted onto the glass, as silhouettes. A second series of discs, made in 1892–1894, used outline drawings printed onto the discs photographically, then colored by hand.</a:t>
            </a:r>
          </a:p>
        </p:txBody>
      </p:sp>
      <p:pic>
        <p:nvPicPr>
          <p:cNvPr id="52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46238" y="7550150"/>
            <a:ext cx="1861424" cy="18521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26615" y="806450"/>
            <a:ext cx="1068147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Who was Thomas Edison and what did</a:t>
            </a:r>
            <a:endParaRPr b="1" sz="3600" u="sng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he invent that changed the history of animation?</a:t>
            </a:r>
          </a:p>
        </p:txBody>
      </p:sp>
      <p:sp>
        <p:nvSpPr>
          <p:cNvPr id="55" name="Shape 55"/>
          <p:cNvSpPr/>
          <p:nvPr/>
        </p:nvSpPr>
        <p:spPr>
          <a:xfrm>
            <a:off x="-87301" y="4705342"/>
            <a:ext cx="12912701" cy="3378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Edison was  granted a patent for the motion picture camera or "</a:t>
            </a: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Kinetograph</a:t>
            </a:r>
            <a:r>
              <a:rPr sz="3600"/>
              <a:t>". In 1891, Thomas Edison built a Kinetoscope, or peep-hole viewer. This device was installed in penny arcades, </a:t>
            </a: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where people could watch short, simple films</a:t>
            </a:r>
            <a:r>
              <a:rPr sz="3600"/>
              <a:t>. </a:t>
            </a:r>
            <a:endParaRPr sz="3600"/>
          </a:p>
          <a:p>
            <a:pPr lvl="0">
              <a:defRPr sz="1800"/>
            </a:pPr>
            <a:r>
              <a:rPr sz="3600"/>
              <a:t>The kinetograph and kinetoscope were both first publicly exhibited May 20, 1891.[77]</a:t>
            </a:r>
          </a:p>
        </p:txBody>
      </p:sp>
      <p:sp>
        <p:nvSpPr>
          <p:cNvPr id="56" name="Shape 56"/>
          <p:cNvSpPr/>
          <p:nvPr/>
        </p:nvSpPr>
        <p:spPr>
          <a:xfrm>
            <a:off x="2128012" y="3181350"/>
            <a:ext cx="700887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Was a businessman and inventor</a:t>
            </a:r>
            <a:endParaRPr sz="3600"/>
          </a:p>
          <a:p>
            <a:pPr lvl="0">
              <a:defRPr sz="1800"/>
            </a:pPr>
            <a:r>
              <a:rPr sz="3600"/>
              <a:t>Invented many things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982699" y="1016000"/>
            <a:ext cx="8715302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100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/>
            </a:pPr>
            <a:r>
              <a:rPr b="1" sz="5100" u="sng"/>
              <a:t>What was the Kinetoscope?</a:t>
            </a:r>
          </a:p>
        </p:txBody>
      </p:sp>
      <p:pic>
        <p:nvPicPr>
          <p:cNvPr id="59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33929" y="2287785"/>
            <a:ext cx="2794001" cy="3987801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-151334" y="1904996"/>
            <a:ext cx="9916865" cy="7200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The Kinetoscope is an early motion picture exhibition device. The Kinetoscope was designed for films to be viewed by one individual at a time through a peephole viewer window at the top of the device. The Kinetoscope was not a movie projector but introduced the basic approach that would become the standard for all cinematic projection before the advent of video, by </a:t>
            </a: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creating the illusion of movement by conveying a strip of perforated film bearing sequential images </a:t>
            </a:r>
            <a:r>
              <a:rPr sz="3600"/>
              <a:t>over a light source with a high-speed shutter.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-49064" y="1295400"/>
            <a:ext cx="56480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 u="none"/>
            </a:pPr>
            <a:r>
              <a:rPr b="1" sz="3600" u="sng"/>
              <a:t>Who was Winsor McCay?</a:t>
            </a:r>
          </a:p>
        </p:txBody>
      </p:sp>
      <p:sp>
        <p:nvSpPr>
          <p:cNvPr id="63" name="Shape 63"/>
          <p:cNvSpPr/>
          <p:nvPr/>
        </p:nvSpPr>
        <p:spPr>
          <a:xfrm>
            <a:off x="-28144" y="2412996"/>
            <a:ext cx="8628093" cy="2832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Winsor McCay was an American cartoonist and animator. He is best known for the comic strip Little Nemo (1905–14; 1924–26) and the animated film </a:t>
            </a: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Gertie the Dinosaur (1914)</a:t>
            </a:r>
          </a:p>
        </p:txBody>
      </p:sp>
      <p:pic>
        <p:nvPicPr>
          <p:cNvPr id="64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11555" y="2249884"/>
            <a:ext cx="2794001" cy="3340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875977" y="844550"/>
            <a:ext cx="798894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Who was Winsor McCay?</a:t>
            </a:r>
            <a:endParaRPr b="1" sz="3600" u="sng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b="1" sz="3600" u="sng">
                <a:latin typeface="Helvetica"/>
                <a:ea typeface="Helvetica"/>
                <a:cs typeface="Helvetica"/>
                <a:sym typeface="Helvetica"/>
              </a:rPr>
              <a:t>Who/What was Gertie the Dinosaur?</a:t>
            </a:r>
          </a:p>
        </p:txBody>
      </p:sp>
      <p:sp>
        <p:nvSpPr>
          <p:cNvPr id="67" name="Shape 67"/>
          <p:cNvSpPr/>
          <p:nvPr/>
        </p:nvSpPr>
        <p:spPr>
          <a:xfrm>
            <a:off x="264490" y="2089149"/>
            <a:ext cx="10733391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Gertie the Dinosaur was an animated character that debuted in February 1914. </a:t>
            </a:r>
            <a:endParaRPr b="1" sz="36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3600"/>
              <a:t>McCay introduced Gertie as "the only dinosaur in captivity", and commanded the animated beast with a whip. Gertie seemed to obey McCay, bowing to the audience, and eating a tree and a boulder, though she had a will of her own and sometimes rebelled.</a:t>
            </a:r>
          </a:p>
        </p:txBody>
      </p:sp>
      <p:pic>
        <p:nvPicPr>
          <p:cNvPr id="68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2420" y="6327318"/>
            <a:ext cx="3395885" cy="2531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33680" y="6148244"/>
            <a:ext cx="4619265" cy="31503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